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84" r:id="rId4"/>
    <p:sldId id="259" r:id="rId5"/>
    <p:sldId id="285" r:id="rId6"/>
    <p:sldId id="291" r:id="rId7"/>
    <p:sldId id="268" r:id="rId8"/>
    <p:sldId id="286" r:id="rId9"/>
    <p:sldId id="263" r:id="rId10"/>
    <p:sldId id="269" r:id="rId11"/>
    <p:sldId id="287" r:id="rId12"/>
    <p:sldId id="261" r:id="rId13"/>
    <p:sldId id="265" r:id="rId14"/>
    <p:sldId id="270" r:id="rId15"/>
    <p:sldId id="293" r:id="rId16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608" y="-108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http://2.im.guokr.com/fKGrJNH2g6DCJ_M4txm6NO2LIxdUbfwdnjRQS3odZzQABAAAAAMAAEpQ.jpg?imageView2/1/w/592/h/44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2.im.guokr.com/Yyj89kzkAZY22FUHpA7F3gD3DKZc_wGP5og99bx9y8WNAwAAqgIAAEpQ.jpg?imageView2/1/w/592/h/444" TargetMode="External"/><Relationship Id="rId2" Type="http://schemas.openxmlformats.org/officeDocument/2006/relationships/image" Target="http://1.im.guokr.com/9pgJgQcyCXYvyMpxHrwCuNwlotjuQZ9rk_EiA4YnJN0ABAAAAAMAAEpQ.jpg?imageView2/1/w/592/h/44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aunchpad.net/win32-image-writer/0.6/0.6/+download/win32diskimager-binary.zip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3517157" y="2618916"/>
            <a:ext cx="423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spc="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爱上树莓派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</a:rPr>
              <a:t>温州市 职业中等专业学校</a:t>
            </a: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68372"/>
            <a:ext cx="2602004" cy="520091"/>
            <a:chOff x="-12700" y="587118"/>
            <a:chExt cx="3146991" cy="520091"/>
          </a:xfrm>
        </p:grpSpPr>
        <p:sp>
          <p:nvSpPr>
            <p:cNvPr id="32" name="文本框 31"/>
            <p:cNvSpPr txBox="1"/>
            <p:nvPr/>
          </p:nvSpPr>
          <p:spPr>
            <a:xfrm>
              <a:off x="652690" y="600941"/>
              <a:ext cx="248160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需要的材料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80740"/>
            <a:ext cx="10080625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1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）需要准备的东西</a:t>
            </a: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 一台已经安装了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Windows10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技术预览版的电脑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 树莓派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b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 5V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 USB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充电器，至少支持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1A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电流，推荐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2A</a:t>
            </a:r>
            <a:b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④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一张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8G Class 10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（或更高）的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 SD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 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⑤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HDMI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线，接显示器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⑥ 网线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）将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 10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物联网核心预览版写入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微软提供了一个工具来将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Windows10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安装到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卡上，以下的步骤需要在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Windows10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(build 10069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或更新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下运行。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按照下面的说明配置你的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卡：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① 注意：请一定在物理机器上完成，不要使用虚拟机，因为你需要将要使用到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卡读卡器。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② 下载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Windows_IoT_Core_RPI2_BUILD.zip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在本地解压后将其中的 </a:t>
            </a:r>
            <a:r>
              <a:rPr kumimoji="0" lang="en-US" altLang="zh-CN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flash.ffu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文件保存在电脑上。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③ 插入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卡到读卡器。打开管理员命令行提示符，使用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cd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命令切换到 </a:t>
            </a:r>
            <a:r>
              <a:rPr kumimoji="0" lang="en-US" altLang="zh-CN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flash.ffu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文件所在的目录。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④ 找到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卡对应的磁盘编号，后面要用到。你可以在命令提示符下面运行这几个命令看到：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⑤ 使用命令提示符将系统镜像写入到你的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卡，可以使用如下命令（一定要和上一步找到的磁盘编号一致，例如你的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卡编号为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，那么下面使用 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US" altLang="zh-CN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ApplyDrive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:\\.\PhysicalDrive3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）：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⑥ 再点击任务栏上 “安全移除硬件” 的图标，将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卡安全移除。如果不这样做系统镜像可能会被损坏。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）启动你的树莓派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 插入经过上面的步骤写好了系统的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 SD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卡。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 通过树莓派主板的网口连接网线。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 连接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HDMI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视频线。</a:t>
            </a:r>
            <a:b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④ 连接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 USB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充电器。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 启动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 10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物联网核心预览版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 10 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物联网核心预览版将在上电后自动启动，如图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5-15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0" marR="0" lvl="0" indent="301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 在首次启动系统的时候，系统需要进行一些配置，配置期间会显示一个蓝色背景的程序，等待几分钟之后树莓派会自动启动。然后系统将进入默认应用，显示树莓派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地址。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03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473665" y="2860664"/>
            <a:ext cx="321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3600" dirty="0">
                <a:solidFill>
                  <a:schemeClr val="bg1"/>
                </a:solidFill>
              </a:rPr>
              <a:t>树莓派</a:t>
            </a:r>
            <a:r>
              <a:rPr lang="en-US" altLang="zh-CN" sz="3600" dirty="0">
                <a:solidFill>
                  <a:schemeClr val="bg1"/>
                </a:solidFill>
              </a:rPr>
              <a:t>DIY</a:t>
            </a:r>
            <a:r>
              <a:rPr lang="zh-CN" altLang="zh-CN" sz="3600" dirty="0">
                <a:solidFill>
                  <a:schemeClr val="bg1"/>
                </a:solidFill>
              </a:rPr>
              <a:t>作品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434683"/>
            <a:ext cx="4831238" cy="830997"/>
            <a:chOff x="-751254" y="443475"/>
            <a:chExt cx="5843135" cy="830997"/>
          </a:xfrm>
        </p:grpSpPr>
        <p:sp>
          <p:nvSpPr>
            <p:cNvPr id="17" name="文本框 16"/>
            <p:cNvSpPr txBox="1"/>
            <p:nvPr/>
          </p:nvSpPr>
          <p:spPr>
            <a:xfrm>
              <a:off x="-357554" y="443475"/>
              <a:ext cx="5449435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dirty="0"/>
                <a:t>四旋翼飞行器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751254" y="587116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171" name="Picture 119" descr="http://2.im.guokr.com/fKGrJNH2g6DCJ_M4txm6NO2LIxdUbfwdnjRQS3odZzQABAAAAAMAAEpQ.jpg?imageView2/1/w/592/h/444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02" y="1462697"/>
            <a:ext cx="4735894" cy="444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642110" y="6031524"/>
            <a:ext cx="353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</a:rPr>
              <a:t>四旋翼飞行器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87119"/>
            <a:ext cx="3198101" cy="520091"/>
            <a:chOff x="-12700" y="587118"/>
            <a:chExt cx="3867939" cy="520091"/>
          </a:xfrm>
        </p:grpSpPr>
        <p:sp>
          <p:nvSpPr>
            <p:cNvPr id="35" name="文本框 34"/>
            <p:cNvSpPr txBox="1"/>
            <p:nvPr/>
          </p:nvSpPr>
          <p:spPr>
            <a:xfrm>
              <a:off x="381000" y="600941"/>
              <a:ext cx="347423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自制笔记本电脑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194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96" y="1306024"/>
            <a:ext cx="5209737" cy="467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267303" y="6108316"/>
            <a:ext cx="344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</a:rPr>
              <a:t>自制笔记</a:t>
            </a:r>
            <a:r>
              <a:rPr lang="zh-CN" altLang="en-US" sz="2800" dirty="0">
                <a:solidFill>
                  <a:schemeClr val="bg1"/>
                </a:solidFill>
              </a:rPr>
              <a:t>本电脑</a:t>
            </a:r>
          </a:p>
        </p:txBody>
      </p:sp>
    </p:spTree>
    <p:extLst>
      <p:ext uri="{BB962C8B-B14F-4D97-AF65-F5344CB8AC3E}">
        <p14:creationId xmlns:p14="http://schemas.microsoft.com/office/powerpoint/2010/main" val="10573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4" descr="http://1.im.guokr.com/9pgJgQcyCXYvyMpxHrwCuNwlotjuQZ9rk_EiA4YnJN0ABAAAAAMAAEpQ.jpg?imageView2/1/w/592/h/444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6" y="126268"/>
            <a:ext cx="3860810" cy="454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25" descr="http://2.im.guokr.com/Yyj89kzkAZY22FUHpA7F3gD3DKZc_wGP5og99bx9y8WNAwAAqgIAAEpQ.jpg?imageView2/1/w/592/h/444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70" y="0"/>
            <a:ext cx="3903818" cy="459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" name="文本框 9215"/>
          <p:cNvSpPr txBox="1"/>
          <p:nvPr/>
        </p:nvSpPr>
        <p:spPr>
          <a:xfrm>
            <a:off x="894170" y="4747846"/>
            <a:ext cx="340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</a:rPr>
              <a:t>超级计算机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6392470" y="4703886"/>
            <a:ext cx="255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</a:rPr>
              <a:t>氢气球近太空航拍器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1458965" y="311920"/>
            <a:ext cx="6963581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8000" b="1" i="0" u="none" strike="noStrike" kern="1200" cap="none" spc="90" normalizeH="0" noProof="0" dirty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本章总结</a:t>
            </a:r>
            <a:endParaRPr kumimoji="0" lang="en-US" sz="8000" b="1" i="0" u="none" strike="noStrike" kern="1200" cap="none" spc="90" normalizeH="0" noProof="0" dirty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5712" y="1863970"/>
            <a:ext cx="7858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1.</a:t>
            </a:r>
            <a:r>
              <a:rPr lang="zh-CN" altLang="en-US" sz="4000" dirty="0">
                <a:solidFill>
                  <a:schemeClr val="bg1"/>
                </a:solidFill>
              </a:rPr>
              <a:t>安装系统的步骤？</a:t>
            </a:r>
            <a:endParaRPr lang="en-US" altLang="zh-CN" sz="4000" dirty="0">
              <a:solidFill>
                <a:schemeClr val="bg1"/>
              </a:solidFill>
            </a:endParaRPr>
          </a:p>
          <a:p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en-US" altLang="zh-CN" sz="4000" dirty="0">
                <a:solidFill>
                  <a:schemeClr val="bg1"/>
                </a:solidFill>
              </a:rPr>
              <a:t>2.</a:t>
            </a:r>
            <a:r>
              <a:rPr lang="zh-CN" altLang="en-US" sz="4000" dirty="0">
                <a:solidFill>
                  <a:schemeClr val="bg1"/>
                </a:solidFill>
              </a:rPr>
              <a:t>安装</a:t>
            </a:r>
            <a:r>
              <a:rPr lang="en-US" altLang="zh-CN" sz="4000" dirty="0">
                <a:solidFill>
                  <a:schemeClr val="bg1"/>
                </a:solidFill>
              </a:rPr>
              <a:t>Windows10</a:t>
            </a:r>
            <a:r>
              <a:rPr lang="zh-CN" altLang="en-US" sz="4000" dirty="0">
                <a:solidFill>
                  <a:schemeClr val="bg1"/>
                </a:solidFill>
              </a:rPr>
              <a:t>步骤及方法？</a:t>
            </a:r>
            <a:endParaRPr lang="en-US" altLang="zh-CN" sz="4000" dirty="0">
              <a:solidFill>
                <a:schemeClr val="bg1"/>
              </a:solidFill>
            </a:endParaRPr>
          </a:p>
          <a:p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en-US" altLang="zh-CN" sz="4000" dirty="0">
                <a:solidFill>
                  <a:schemeClr val="bg1"/>
                </a:solidFill>
              </a:rPr>
              <a:t>3.DIY</a:t>
            </a:r>
            <a:r>
              <a:rPr lang="zh-CN" altLang="en-US" sz="4000" dirty="0">
                <a:solidFill>
                  <a:schemeClr val="bg1"/>
                </a:solidFill>
              </a:rPr>
              <a:t>制作树莓派创新产品。</a:t>
            </a: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138110" y="508609"/>
            <a:ext cx="1970091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     录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296145" y="1572809"/>
            <a:ext cx="4086407" cy="830997"/>
            <a:chOff x="1934805" y="1928500"/>
            <a:chExt cx="4942300" cy="830997"/>
          </a:xfrm>
        </p:grpSpPr>
        <p:sp>
          <p:nvSpPr>
            <p:cNvPr id="2" name="Text Placeholder 3"/>
            <p:cNvSpPr txBox="1">
              <a:spLocks/>
            </p:cNvSpPr>
            <p:nvPr/>
          </p:nvSpPr>
          <p:spPr>
            <a:xfrm>
              <a:off x="1934805" y="1928500"/>
              <a:ext cx="930600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656744" y="1973464"/>
              <a:ext cx="4220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zh-CN" sz="4400" dirty="0">
                  <a:solidFill>
                    <a:schemeClr val="bg1"/>
                  </a:solidFill>
                </a:rPr>
                <a:t>认识树莓派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32504" y="2501966"/>
            <a:ext cx="5411201" cy="847589"/>
            <a:chOff x="3834539" y="2860105"/>
            <a:chExt cx="2252640" cy="847589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3834539" y="2876697"/>
              <a:ext cx="32031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143364" y="2860105"/>
              <a:ext cx="1943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zh-CN" sz="4800" dirty="0">
                  <a:solidFill>
                    <a:schemeClr val="bg1"/>
                  </a:solidFill>
                </a:rPr>
                <a:t>使用树莓派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78023" y="3243678"/>
            <a:ext cx="5368578" cy="1283573"/>
            <a:chOff x="5274837" y="3587935"/>
            <a:chExt cx="2714128" cy="1283573"/>
          </a:xfrm>
        </p:grpSpPr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5274837" y="3587935"/>
              <a:ext cx="388997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18969" y="3671179"/>
              <a:ext cx="2269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zh-CN" sz="3600" dirty="0">
                  <a:solidFill>
                    <a:schemeClr val="bg1"/>
                  </a:solidFill>
                </a:rPr>
                <a:t>在树莓派</a:t>
              </a:r>
              <a:r>
                <a:rPr lang="en-US" altLang="zh-CN" sz="3600" dirty="0">
                  <a:solidFill>
                    <a:schemeClr val="bg1"/>
                  </a:solidFill>
                </a:rPr>
                <a:t>2</a:t>
              </a:r>
              <a:r>
                <a:rPr lang="zh-CN" altLang="zh-CN" sz="3600" dirty="0">
                  <a:solidFill>
                    <a:schemeClr val="bg1"/>
                  </a:solidFill>
                </a:rPr>
                <a:t>上安装</a:t>
              </a:r>
              <a:r>
                <a:rPr lang="en-US" altLang="zh-CN" sz="3600" dirty="0">
                  <a:solidFill>
                    <a:schemeClr val="bg1"/>
                  </a:solidFill>
                </a:rPr>
                <a:t> Windows 10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97833" y="4224908"/>
            <a:ext cx="3911066" cy="830997"/>
            <a:chOff x="6701128" y="4603606"/>
            <a:chExt cx="4730234" cy="830997"/>
          </a:xfrm>
        </p:grpSpPr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6701128" y="4603606"/>
              <a:ext cx="930600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>
                  <a:solidFill>
                    <a:srgbClr val="84C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693141" y="4716163"/>
              <a:ext cx="3738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zh-CN" sz="3600" dirty="0">
                  <a:solidFill>
                    <a:schemeClr val="bg1"/>
                  </a:solidFill>
                </a:rPr>
                <a:t>树莓派</a:t>
              </a:r>
              <a:r>
                <a:rPr lang="en-US" altLang="zh-CN" sz="3600" dirty="0">
                  <a:solidFill>
                    <a:schemeClr val="bg1"/>
                  </a:solidFill>
                </a:rPr>
                <a:t>DIY</a:t>
              </a:r>
              <a:r>
                <a:rPr lang="zh-CN" altLang="zh-CN" sz="3600" dirty="0">
                  <a:solidFill>
                    <a:schemeClr val="bg1"/>
                  </a:solidFill>
                </a:rPr>
                <a:t>作品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6" name="Straight Connector 13"/>
          <p:cNvCxnSpPr/>
          <p:nvPr/>
        </p:nvCxnSpPr>
        <p:spPr>
          <a:xfrm>
            <a:off x="1680865" y="2463260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2898677" y="3345488"/>
            <a:ext cx="0" cy="3512514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4180662" y="4099542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5441253" y="4919020"/>
            <a:ext cx="0" cy="196438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33079" y="1131962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99797" y="2622492"/>
            <a:ext cx="63682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2400" dirty="0">
                <a:solidFill>
                  <a:schemeClr val="bg1"/>
                </a:solidFill>
              </a:rPr>
              <a:t>刚看到“树莓派”这个词，会不会认为它是一款好吃的蛋糕呢？搜索一下，结果有将近</a:t>
            </a:r>
            <a:r>
              <a:rPr lang="en-US" altLang="zh-CN" sz="2400" dirty="0">
                <a:solidFill>
                  <a:schemeClr val="bg1"/>
                </a:solidFill>
              </a:rPr>
              <a:t>3,920,000 </a:t>
            </a:r>
            <a:r>
              <a:rPr lang="zh-CN" altLang="zh-CN" sz="2400" dirty="0">
                <a:solidFill>
                  <a:schemeClr val="bg1"/>
                </a:solidFill>
              </a:rPr>
              <a:t>条相关信息。</a:t>
            </a:r>
            <a:r>
              <a:rPr lang="en-US" altLang="zh-CN" sz="2400" dirty="0">
                <a:solidFill>
                  <a:schemeClr val="bg1"/>
                </a:solidFill>
              </a:rPr>
              <a:t>Raspberry Pi(</a:t>
            </a:r>
            <a:r>
              <a:rPr lang="zh-CN" altLang="zh-CN" sz="2400" dirty="0">
                <a:solidFill>
                  <a:schemeClr val="bg1"/>
                </a:solidFill>
              </a:rPr>
              <a:t>中文名为“树莓派”，简写为</a:t>
            </a:r>
            <a:r>
              <a:rPr lang="en-US" altLang="zh-CN" sz="2400" dirty="0" err="1">
                <a:solidFill>
                  <a:schemeClr val="bg1"/>
                </a:solidFill>
              </a:rPr>
              <a:t>RPi</a:t>
            </a:r>
            <a:r>
              <a:rPr lang="zh-CN" altLang="zh-CN" sz="2400" dirty="0">
                <a:solidFill>
                  <a:schemeClr val="bg1"/>
                </a:solidFill>
              </a:rPr>
              <a:t>，或者</a:t>
            </a:r>
            <a:r>
              <a:rPr lang="en-US" altLang="zh-CN" sz="2400" dirty="0" err="1">
                <a:solidFill>
                  <a:schemeClr val="bg1"/>
                </a:solidFill>
              </a:rPr>
              <a:t>RasPi</a:t>
            </a:r>
            <a:r>
              <a:rPr lang="en-US" altLang="zh-CN" sz="2400" dirty="0">
                <a:solidFill>
                  <a:schemeClr val="bg1"/>
                </a:solidFill>
              </a:rPr>
              <a:t>/</a:t>
            </a:r>
            <a:r>
              <a:rPr lang="en-US" altLang="zh-CN" sz="2400" dirty="0" err="1">
                <a:solidFill>
                  <a:schemeClr val="bg1"/>
                </a:solidFill>
              </a:rPr>
              <a:t>RPi</a:t>
            </a:r>
            <a:r>
              <a:rPr lang="en-US" altLang="zh-CN" sz="2400" dirty="0">
                <a:solidFill>
                  <a:schemeClr val="bg1"/>
                </a:solidFill>
              </a:rPr>
              <a:t>)</a:t>
            </a:r>
            <a:r>
              <a:rPr lang="zh-CN" altLang="zh-CN" sz="2400" dirty="0">
                <a:solidFill>
                  <a:schemeClr val="bg1"/>
                </a:solidFill>
              </a:rPr>
              <a:t>是为学生计算机编程教育而设计，只有信用卡大小的卡片式电脑，其系统基于</a:t>
            </a:r>
            <a:r>
              <a:rPr lang="en-US" altLang="zh-CN" sz="2400" dirty="0">
                <a:solidFill>
                  <a:schemeClr val="bg1"/>
                </a:solidFill>
              </a:rPr>
              <a:t>Linux</a:t>
            </a:r>
            <a:r>
              <a:rPr lang="zh-CN" altLang="zh-CN" sz="2400" dirty="0">
                <a:solidFill>
                  <a:schemeClr val="bg1"/>
                </a:solidFill>
              </a:rPr>
              <a:t>。自问世以来，受众多计算机发烧友和创客的追捧，曾经一“派”难求。如今发展到第二版“树莓派</a:t>
            </a:r>
            <a:r>
              <a:rPr lang="en-US" altLang="zh-CN" sz="2400" dirty="0">
                <a:solidFill>
                  <a:schemeClr val="bg1"/>
                </a:solidFill>
              </a:rPr>
              <a:t>2</a:t>
            </a:r>
            <a:r>
              <a:rPr lang="zh-CN" altLang="zh-CN" sz="2400" dirty="0">
                <a:solidFill>
                  <a:schemeClr val="bg1"/>
                </a:solidFill>
              </a:rPr>
              <a:t>”别看其外表“娇小”，内“心”却很强大，视频、音频等功能通通皆有，可谓是“麻雀虽小，五脏俱全”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023090" y="2369321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75213" y="6665015"/>
            <a:ext cx="5235397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3383898" y="431665"/>
            <a:ext cx="3478517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zh-CN" dirty="0">
                <a:solidFill>
                  <a:schemeClr val="bg1"/>
                </a:solidFill>
              </a:rPr>
              <a:t>爱上树莓派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3018" y="1859032"/>
            <a:ext cx="261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</a:rPr>
              <a:t>认识树莓派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122" descr="wpsC0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13" y="1364137"/>
            <a:ext cx="205418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3" descr="wpsC0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57" y="3904704"/>
            <a:ext cx="177198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102443" y="6272612"/>
            <a:ext cx="191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树莓派便携电脑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597142"/>
            <a:ext cx="3355595" cy="527961"/>
            <a:chOff x="-1007318" y="565423"/>
            <a:chExt cx="4058420" cy="527961"/>
          </a:xfrm>
        </p:grpSpPr>
        <p:sp>
          <p:nvSpPr>
            <p:cNvPr id="15" name="文本框 14"/>
            <p:cNvSpPr txBox="1"/>
            <p:nvPr/>
          </p:nvSpPr>
          <p:spPr>
            <a:xfrm>
              <a:off x="-754981" y="600941"/>
              <a:ext cx="380608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树莓派的配置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-1007318" y="565423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08710" y="1224115"/>
            <a:ext cx="854914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树莓派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代具体配置：主频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900MHz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的四核心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Cortex-A7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架构处理器（型号为博通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BCM2836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），内置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1GB LPDDR2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内存，提供四个全尺寸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USB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接口（可用于供电），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 USB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接口、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HDMI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接口、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3.5mm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音频接口、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RJ45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以太网接口各一个。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Raspberry Pi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只有一张信用卡大小，体积大概是一个火柴盒大小，可以执行像雷神之锤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III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竞技场的游戏和进行高清影片的播放。操作系统采用开源的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Linux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系统，比如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Ubuntu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Debian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ArchLinux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。据最新消息，微软宣布为树莓派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专门推出了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 10 for Raspberry Pi 2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自带的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Iceweasel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KOffice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等软件能够满足基本的网络浏览、文字处理以及计算机学习的需要。树莓派基金会提供了基于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ARM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Debian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Arch Linux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的发行版供大众下载，还计划提供支持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Python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作为主要编程语言，支持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BBC BASIC , (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通过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RISC OS 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映像或者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Linux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Brandy Basic”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克隆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Perl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等编程语言。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283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4000" dirty="0">
                <a:solidFill>
                  <a:schemeClr val="bg1"/>
                </a:solidFill>
              </a:rPr>
              <a:t>使用树莓派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8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0501" y="477832"/>
            <a:ext cx="6513111" cy="738664"/>
            <a:chOff x="-12700" y="477831"/>
            <a:chExt cx="7877274" cy="738664"/>
          </a:xfrm>
        </p:grpSpPr>
        <p:sp>
          <p:nvSpPr>
            <p:cNvPr id="24" name="文本框 23"/>
            <p:cNvSpPr txBox="1"/>
            <p:nvPr/>
          </p:nvSpPr>
          <p:spPr>
            <a:xfrm>
              <a:off x="381000" y="477831"/>
              <a:ext cx="7483574" cy="73866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sz="4800" dirty="0"/>
                <a:t>树莓派开机准备与连线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73" y="1411533"/>
            <a:ext cx="5055760" cy="40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149135" y="5636859"/>
            <a:ext cx="214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dirty="0">
                <a:solidFill>
                  <a:schemeClr val="bg1"/>
                </a:solidFill>
              </a:rPr>
              <a:t>树莓派接线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259" y="1102411"/>
            <a:ext cx="4022169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33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若树莓派要运行起来，并能让所连接的显示设备正常显示，那么需要的部件与接口有：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树莓派、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卡、电源线、电源（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5V 2A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）、网线或者无线网卡等部件；以及适合你显示设备接口的转换器、连接线；如果显示器是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HDMI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接口，则使用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HDMI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线即可，如果显示器是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VGA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接口，则需要可以独立供电的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HDMI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VGA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转换器；如果显示器是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DVI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接口，则需要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HDMI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DVI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接口。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其中必备配件（仅能保证树莓派正常启动开机，要</a:t>
            </a:r>
            <a:r>
              <a:rPr kumimoji="0" lang="en-US" altLang="zh-CN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wifi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上网还要加</a:t>
            </a:r>
            <a:r>
              <a:rPr kumimoji="0" lang="en-US" altLang="zh-CN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usb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无线网卡）为：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 电源：推荐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5v 2A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卡：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4G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及以上，但不是随便弄个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卡就可以用，会存在与树莓派兼容问题；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散热片：因为树莓派有一定的散热需求，推荐最好弄两枚散热片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3076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39" y="265358"/>
            <a:ext cx="3819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171915" y="497650"/>
            <a:ext cx="3592045" cy="830997"/>
            <a:chOff x="-672123" y="431662"/>
            <a:chExt cx="4344394" cy="830997"/>
          </a:xfrm>
        </p:grpSpPr>
        <p:sp>
          <p:nvSpPr>
            <p:cNvPr id="79" name="文本框 78"/>
            <p:cNvSpPr txBox="1"/>
            <p:nvPr/>
          </p:nvSpPr>
          <p:spPr>
            <a:xfrm>
              <a:off x="-534817" y="431662"/>
              <a:ext cx="4207088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dirty="0"/>
                <a:t>系统的安装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-672123" y="587116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9" y="1328646"/>
            <a:ext cx="3249951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60" y="1113876"/>
            <a:ext cx="2833272" cy="22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33" y="1137516"/>
            <a:ext cx="2847091" cy="228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9" y="4063055"/>
            <a:ext cx="3043371" cy="207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40" y="4063055"/>
            <a:ext cx="3193503" cy="21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33" y="3982915"/>
            <a:ext cx="2851566" cy="22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73344" y="3390076"/>
            <a:ext cx="232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linkClick r:id="rId8"/>
              </a:rPr>
              <a:t>Win32DiskImager</a:t>
            </a:r>
            <a:r>
              <a:rPr lang="zh-CN" altLang="zh-CN" dirty="0">
                <a:solidFill>
                  <a:schemeClr val="bg1"/>
                </a:solidFill>
              </a:rPr>
              <a:t>使用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8124" y="3525715"/>
            <a:ext cx="138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启动画面一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47538" y="3518385"/>
            <a:ext cx="138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启动画面二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5664" y="6260121"/>
            <a:ext cx="16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配置画面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8125" y="6401752"/>
            <a:ext cx="143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启动后桌面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45033" y="6329894"/>
            <a:ext cx="303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《变形金刚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zh-CN" dirty="0">
                <a:solidFill>
                  <a:schemeClr val="bg1"/>
                </a:solidFill>
              </a:rPr>
              <a:t>》的播放效果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806027" y="2024987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319003" y="2699222"/>
            <a:ext cx="5128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3600" dirty="0">
                <a:solidFill>
                  <a:schemeClr val="bg1"/>
                </a:solidFill>
              </a:rPr>
              <a:t>在树莓派</a:t>
            </a:r>
            <a:r>
              <a:rPr lang="en-US" altLang="zh-CN" sz="3600" dirty="0">
                <a:solidFill>
                  <a:schemeClr val="bg1"/>
                </a:solidFill>
              </a:rPr>
              <a:t>2</a:t>
            </a:r>
            <a:r>
              <a:rPr lang="zh-CN" altLang="zh-CN" sz="3600" dirty="0">
                <a:solidFill>
                  <a:schemeClr val="bg1"/>
                </a:solidFill>
              </a:rPr>
              <a:t>上安装</a:t>
            </a:r>
            <a:r>
              <a:rPr lang="en-US" altLang="zh-CN" sz="3600" dirty="0">
                <a:solidFill>
                  <a:schemeClr val="bg1"/>
                </a:solidFill>
              </a:rPr>
              <a:t> Windows 10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864" y="587119"/>
            <a:ext cx="3777910" cy="520091"/>
            <a:chOff x="-12700" y="587118"/>
            <a:chExt cx="4569189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764487" y="600941"/>
              <a:ext cx="3792002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安装</a:t>
              </a: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WIN10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466" y="1320476"/>
            <a:ext cx="443390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微软在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29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日发布了树莓派玩家期待已久的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 10 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物联网核心预览版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(Windows 10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IoT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Core Insider Preview Image for Raspberry Pi 2)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这是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首次登录树莓派，下面介绍如何在树莓派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上安装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Windows10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。安装前请先确认你已经有一台运行着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Windows10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技术预览版的电脑。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8" y="1228334"/>
            <a:ext cx="4817174" cy="44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895711" y="5864470"/>
            <a:ext cx="277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</a:rPr>
              <a:t>物联网核心预览版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711</Words>
  <Application>Microsoft Office PowerPoint</Application>
  <PresentationFormat>自定义</PresentationFormat>
  <Paragraphs>70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451</cp:revision>
  <dcterms:created xsi:type="dcterms:W3CDTF">2015-03-19T06:14:36Z</dcterms:created>
  <dcterms:modified xsi:type="dcterms:W3CDTF">2017-04-28T06:27:53Z</dcterms:modified>
</cp:coreProperties>
</file>